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5" r:id="rId1"/>
  </p:sldMasterIdLst>
  <p:sldIdLst>
    <p:sldId id="256" r:id="rId2"/>
    <p:sldId id="257" r:id="rId3"/>
    <p:sldId id="258" r:id="rId4"/>
    <p:sldId id="263" r:id="rId5"/>
    <p:sldId id="259" r:id="rId6"/>
    <p:sldId id="264" r:id="rId7"/>
    <p:sldId id="260" r:id="rId8"/>
    <p:sldId id="261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6" d="100"/>
          <a:sy n="96" d="100"/>
        </p:scale>
        <p:origin x="-126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tableStyles" Target="tableStyles.xml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10" Type="http://schemas.openxmlformats.org/officeDocument/2006/relationships/printerSettings" Target="printerSettings/printerSettings1.bin"/><Relationship Id="rId5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CED3E41-E2DE-48B7-AD25-2C05D8372D60}" type="datetime4">
              <a:rPr lang="en-US" smtClean="0"/>
              <a:pPr/>
              <a:t>April 4,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en-CA" smtClean="0"/>
              <a:t>Click to edit Master title style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202C6-8B37-41F0-B3E4-774551D1C22F}" type="datetime4">
              <a:rPr lang="en-US" smtClean="0"/>
              <a:pPr/>
              <a:t>April 4,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CA" smtClean="0"/>
              <a:t>Click to edit Master title style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8F78D1B-BB73-41B2-8202-C6678B761557}" type="datetime4">
              <a:rPr lang="en-US" smtClean="0"/>
              <a:pPr/>
              <a:t>April 4,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CA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11E46-B9AD-4605-BA48-F4BA770367EA}" type="datetime4">
              <a:rPr lang="en-US" smtClean="0"/>
              <a:pPr/>
              <a:t>April 4, 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CA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A4492-1D66-40E5-BF5F-8AE5B76A3760}" type="datetime4">
              <a:rPr lang="en-US" smtClean="0"/>
              <a:pPr/>
              <a:t>April 4, 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CA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120655-FBEF-4656-A8A9-E7D9EB4F4DEC}" type="datetime4">
              <a:rPr lang="en-US" smtClean="0"/>
              <a:pPr/>
              <a:t>April 4, 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CA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B2BA2-D035-44CD-B6C5-345CD46C68A9}" type="datetime4">
              <a:rPr lang="en-US" smtClean="0"/>
              <a:pPr/>
              <a:t>April 4, 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12544D9-E8EB-4DFC-9BAC-8FC5CFB1A919}" type="datetime4">
              <a:rPr lang="en-US" smtClean="0"/>
              <a:pPr/>
              <a:t>April 4, 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CA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CA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CA" smtClean="0"/>
              <a:t>Drag picture to placeholder or click icon to add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F894904-8048-429B-BF77-F17DA8F8287B}" type="datetime4">
              <a:rPr lang="en-US" smtClean="0"/>
              <a:pPr/>
              <a:t>April 4, 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CA" smtClean="0"/>
              <a:t>Click to edit Master title style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CA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19237-00E8-48F5-9A77-8496B8A0E541}" type="datetimeFigureOut">
              <a:rPr lang="en-US" smtClean="0"/>
              <a:t>04/04/11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60992-D05B-4846-8E6E-CA034CB4F1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19237-00E8-48F5-9A77-8496B8A0E541}" type="datetimeFigureOut">
              <a:rPr lang="en-US" smtClean="0"/>
              <a:t>04/04/11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60992-D05B-4846-8E6E-CA034CB4F1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CA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6441D7B3-F7C5-4013-AC5D-399DD8DB11FA}" type="datetime4">
              <a:rPr lang="en-US" smtClean="0"/>
              <a:pPr/>
              <a:t>April 4,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</p:sldLayoutIdLst>
  <p:hf sldNum="0" hdr="0" ftr="0" dt="0"/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Meeting with the Ontario Arts Council, April 13, 2011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CPPAMO 2009-2011 and future directions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485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Past 2 years of work</a:t>
            </a:r>
          </a:p>
          <a:p>
            <a:endParaRPr lang="en-US" dirty="0"/>
          </a:p>
          <a:p>
            <a:r>
              <a:rPr lang="en-US" dirty="0" smtClean="0"/>
              <a:t>Results of the work</a:t>
            </a:r>
          </a:p>
          <a:p>
            <a:endParaRPr lang="en-US" dirty="0" smtClean="0"/>
          </a:p>
          <a:p>
            <a:r>
              <a:rPr lang="en-US" dirty="0" smtClean="0"/>
              <a:t>Needs of Performers/Presenters</a:t>
            </a:r>
          </a:p>
          <a:p>
            <a:endParaRPr lang="en-US" dirty="0"/>
          </a:p>
          <a:p>
            <a:r>
              <a:rPr lang="en-US" dirty="0" smtClean="0"/>
              <a:t>Future directions</a:t>
            </a:r>
          </a:p>
          <a:p>
            <a:endParaRPr lang="en-US" dirty="0"/>
          </a:p>
          <a:p>
            <a:r>
              <a:rPr lang="en-US" dirty="0" smtClean="0"/>
              <a:t>Involving Artists/Presenter/Future Partnerships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164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Past 2 years of work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Aug. 2009 – Org. Review of CCI</a:t>
            </a:r>
          </a:p>
          <a:p>
            <a:r>
              <a:rPr lang="en-US" dirty="0" smtClean="0"/>
              <a:t>Sept. 2009 – Presentation at Ontario Contact</a:t>
            </a:r>
          </a:p>
          <a:p>
            <a:r>
              <a:rPr lang="en-US" dirty="0" smtClean="0"/>
              <a:t>Nov. 2009 – Presenter/Performer Workshop – Planning the 1</a:t>
            </a:r>
            <a:r>
              <a:rPr lang="en-US" baseline="30000" dirty="0" smtClean="0"/>
              <a:t>st</a:t>
            </a:r>
            <a:r>
              <a:rPr lang="en-US" dirty="0" smtClean="0"/>
              <a:t> Town Hall</a:t>
            </a:r>
          </a:p>
          <a:p>
            <a:r>
              <a:rPr lang="en-US" dirty="0" smtClean="0"/>
              <a:t>Jan. 2010 – First Town Hall on Pluralism at UTSC</a:t>
            </a:r>
          </a:p>
          <a:p>
            <a:r>
              <a:rPr lang="en-US" dirty="0" smtClean="0"/>
              <a:t>June 2010 – Facilitated dialogue at CDF</a:t>
            </a:r>
          </a:p>
          <a:p>
            <a:r>
              <a:rPr lang="en-US" dirty="0" smtClean="0"/>
              <a:t>June 2010 – Town Hall with Magnetic North and Coalition of Performing Artists/Kitchener-Waterloo</a:t>
            </a:r>
          </a:p>
          <a:p>
            <a:r>
              <a:rPr lang="en-US" dirty="0" smtClean="0"/>
              <a:t>June 2010 – First Workshop on Audience </a:t>
            </a:r>
            <a:r>
              <a:rPr lang="en-US" dirty="0" err="1" smtClean="0"/>
              <a:t>Develoment</a:t>
            </a:r>
            <a:endParaRPr lang="en-US" dirty="0" smtClean="0"/>
          </a:p>
          <a:p>
            <a:r>
              <a:rPr lang="en-US" dirty="0" smtClean="0"/>
              <a:t>Sept. 2010 – Culture Days with Coalition of Performing Artists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131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Nov. 2010 – Town Hall and Audience Development Workshops with CAPACOA</a:t>
            </a:r>
          </a:p>
          <a:p>
            <a:r>
              <a:rPr lang="en-US" dirty="0" smtClean="0"/>
              <a:t>Nov. 2010 – Third Workshop on Audience Development – particular focus on working with Aboriginal communities and info-gathering in immigrant communities</a:t>
            </a:r>
          </a:p>
          <a:p>
            <a:r>
              <a:rPr lang="en-US" dirty="0" smtClean="0"/>
              <a:t>Jan. 2011 – 4</a:t>
            </a:r>
            <a:r>
              <a:rPr lang="en-US" baseline="30000" dirty="0" smtClean="0"/>
              <a:t>th</a:t>
            </a:r>
            <a:r>
              <a:rPr lang="en-US" dirty="0" smtClean="0"/>
              <a:t> Workshop on Audience Development – direct dialogue between presenters and performers</a:t>
            </a:r>
          </a:p>
          <a:p>
            <a:r>
              <a:rPr lang="en-US" dirty="0" smtClean="0"/>
              <a:t>Feb. 2011 – Sample Values and Benefits training/interviews</a:t>
            </a:r>
          </a:p>
          <a:p>
            <a:r>
              <a:rPr lang="en-US" dirty="0" smtClean="0"/>
              <a:t>March 2011 – 5</a:t>
            </a:r>
            <a:r>
              <a:rPr lang="en-US" baseline="30000" dirty="0" smtClean="0"/>
              <a:t>th</a:t>
            </a:r>
            <a:r>
              <a:rPr lang="en-US" dirty="0" smtClean="0"/>
              <a:t> Workshop on Audience Development focusing on Values and Benefits studies in partnership with UTSC</a:t>
            </a:r>
          </a:p>
          <a:p>
            <a:r>
              <a:rPr lang="en-US" dirty="0" smtClean="0"/>
              <a:t>Quarterly meetings of Roundtable</a:t>
            </a:r>
          </a:p>
          <a:p>
            <a:r>
              <a:rPr lang="en-US" dirty="0" smtClean="0"/>
              <a:t>10 Newsletters and list-serve over 300</a:t>
            </a:r>
          </a:p>
          <a:p>
            <a:r>
              <a:rPr lang="en-US" dirty="0" smtClean="0"/>
              <a:t>Web presence - </a:t>
            </a:r>
            <a:r>
              <a:rPr lang="nl-NL" dirty="0" err="1"/>
              <a:t>https</a:t>
            </a:r>
            <a:r>
              <a:rPr lang="nl-NL" dirty="0"/>
              <a:t>://</a:t>
            </a:r>
            <a:r>
              <a:rPr lang="nl-NL" dirty="0" err="1"/>
              <a:t>sites.google.com</a:t>
            </a:r>
            <a:r>
              <a:rPr lang="nl-NL" dirty="0"/>
              <a:t>/site/</a:t>
            </a:r>
            <a:r>
              <a:rPr lang="nl-NL" dirty="0" err="1"/>
              <a:t>cppamo</a:t>
            </a:r>
            <a:r>
              <a:rPr lang="nl-NL" dirty="0"/>
              <a:t>/home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2211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Results of the work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The idea is accepted/key partnerships developed – good numbers, resources, artists, presenters, recognition by national and regional organizations, e.g., </a:t>
            </a:r>
            <a:r>
              <a:rPr lang="en-US" dirty="0" err="1" smtClean="0"/>
              <a:t>MagNorth</a:t>
            </a:r>
            <a:r>
              <a:rPr lang="en-US" dirty="0" smtClean="0"/>
              <a:t>, CAPACOA, Coalition of Performing Artists, UTSC</a:t>
            </a:r>
          </a:p>
          <a:p>
            <a:r>
              <a:rPr lang="en-US" dirty="0" smtClean="0"/>
              <a:t>Credibility with ethno-racial and Aboriginal artists</a:t>
            </a:r>
          </a:p>
          <a:p>
            <a:r>
              <a:rPr lang="en-US" dirty="0" smtClean="0"/>
              <a:t>Workshops provide common space for dialogue – issue identification/problem solving</a:t>
            </a:r>
          </a:p>
          <a:p>
            <a:r>
              <a:rPr lang="en-US" dirty="0" smtClean="0"/>
              <a:t>Building relationships between presenters and performers to lead to long-term sustainable change</a:t>
            </a:r>
          </a:p>
          <a:p>
            <a:r>
              <a:rPr lang="en-US" dirty="0" smtClean="0"/>
              <a:t>Partnerships with presenting and other fields for future project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2867488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Needs of Performers/Presenters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Awareness, Understanding, Relationship, Action (AURA)</a:t>
            </a:r>
          </a:p>
          <a:p>
            <a:r>
              <a:rPr lang="en-US" dirty="0" smtClean="0"/>
              <a:t>For Performers</a:t>
            </a:r>
          </a:p>
          <a:p>
            <a:pPr lvl="1"/>
            <a:r>
              <a:rPr lang="en-US" dirty="0" smtClean="0"/>
              <a:t>Organizational development/governance</a:t>
            </a:r>
          </a:p>
          <a:p>
            <a:pPr lvl="1"/>
            <a:r>
              <a:rPr lang="en-US" dirty="0" smtClean="0"/>
              <a:t>Performing in venues across Ontario</a:t>
            </a:r>
          </a:p>
          <a:p>
            <a:pPr lvl="1"/>
            <a:r>
              <a:rPr lang="en-US" dirty="0" smtClean="0"/>
              <a:t>Familiarizing audiences with their art</a:t>
            </a:r>
            <a:endParaRPr lang="en-US" dirty="0"/>
          </a:p>
          <a:p>
            <a:r>
              <a:rPr lang="en-US" dirty="0" smtClean="0"/>
              <a:t>For Presenters</a:t>
            </a:r>
          </a:p>
          <a:p>
            <a:pPr lvl="1"/>
            <a:r>
              <a:rPr lang="en-US" dirty="0" smtClean="0"/>
              <a:t>Community engagement/audience development</a:t>
            </a:r>
            <a:endParaRPr lang="en-US" dirty="0"/>
          </a:p>
          <a:p>
            <a:pPr lvl="1"/>
            <a:r>
              <a:rPr lang="en-US" dirty="0" smtClean="0"/>
              <a:t>Staying on top of changing demographics and art forms</a:t>
            </a:r>
          </a:p>
          <a:p>
            <a:pPr lvl="1"/>
            <a:r>
              <a:rPr lang="en-US" dirty="0" smtClean="0"/>
              <a:t>Cultural/curatorial competence</a:t>
            </a:r>
          </a:p>
          <a:p>
            <a:r>
              <a:rPr lang="en-US" dirty="0" smtClean="0"/>
              <a:t>For </a:t>
            </a:r>
            <a:r>
              <a:rPr lang="en-US" dirty="0"/>
              <a:t>Presenters/</a:t>
            </a:r>
            <a:r>
              <a:rPr lang="en-US" dirty="0" smtClean="0"/>
              <a:t>Performers – </a:t>
            </a:r>
            <a:r>
              <a:rPr lang="en-US" smtClean="0"/>
              <a:t>Building relationships</a:t>
            </a:r>
            <a:endParaRPr lang="en-US" dirty="0" smtClean="0"/>
          </a:p>
          <a:p>
            <a:pPr lvl="1"/>
            <a:r>
              <a:rPr lang="en-US" dirty="0" smtClean="0"/>
              <a:t>Workshops, dialogue</a:t>
            </a:r>
          </a:p>
          <a:p>
            <a:pPr lvl="1"/>
            <a:r>
              <a:rPr lang="en-US" dirty="0" smtClean="0"/>
              <a:t>Pilot projects</a:t>
            </a:r>
            <a:endParaRPr lang="en-US" dirty="0"/>
          </a:p>
          <a:p>
            <a:pPr marL="170752" lvl="1" indent="0">
              <a:buNone/>
            </a:pP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52487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Future directions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Working in 4 geographic regions: Ottawa/Kingston, GTA East. GTA West, Kitchener-Waterloo/Guelph</a:t>
            </a:r>
          </a:p>
          <a:p>
            <a:r>
              <a:rPr lang="en-US" dirty="0" smtClean="0"/>
              <a:t>Each area with its own Roundtable and presenters involved</a:t>
            </a:r>
          </a:p>
          <a:p>
            <a:r>
              <a:rPr lang="en-US" dirty="0" smtClean="0"/>
              <a:t>Create links with local communities through schools, local immigrant services partnerships, etc.</a:t>
            </a:r>
          </a:p>
          <a:p>
            <a:r>
              <a:rPr lang="en-US" dirty="0" smtClean="0"/>
              <a:t>Each region convene 3 workshops per year and 1 Town Hall</a:t>
            </a:r>
          </a:p>
          <a:p>
            <a:r>
              <a:rPr lang="en-US" dirty="0"/>
              <a:t>4</a:t>
            </a:r>
            <a:r>
              <a:rPr lang="en-US" dirty="0" smtClean="0"/>
              <a:t> Province-wide Town Halls involving representatives of each region, including Roundtable members – orientation, assessment, setting up evaluation and reviewing it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21979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Involving Artists/Presenters and Future Partners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Roundtable members: </a:t>
            </a:r>
            <a:r>
              <a:rPr lang="en-US" dirty="0" err="1" smtClean="0"/>
              <a:t>e.g</a:t>
            </a:r>
            <a:r>
              <a:rPr lang="en-US" dirty="0" smtClean="0"/>
              <a:t>, COBA, </a:t>
            </a:r>
            <a:r>
              <a:rPr lang="en-US" dirty="0" err="1" smtClean="0"/>
              <a:t>Sampradaya</a:t>
            </a:r>
            <a:r>
              <a:rPr lang="en-US" dirty="0" smtClean="0"/>
              <a:t>, Fujiwara/</a:t>
            </a:r>
            <a:r>
              <a:rPr lang="en-US" dirty="0" err="1" smtClean="0"/>
              <a:t>CANAsian</a:t>
            </a:r>
            <a:r>
              <a:rPr lang="en-US" dirty="0" smtClean="0"/>
              <a:t>, Little Pear, Native Earth, </a:t>
            </a:r>
            <a:r>
              <a:rPr lang="en-US" dirty="0" err="1" smtClean="0"/>
              <a:t>danceImmersion</a:t>
            </a:r>
            <a:r>
              <a:rPr lang="en-US" dirty="0" smtClean="0"/>
              <a:t>, </a:t>
            </a:r>
            <a:r>
              <a:rPr lang="en-US" dirty="0" err="1" smtClean="0"/>
              <a:t>Kaha:wi</a:t>
            </a:r>
            <a:r>
              <a:rPr lang="en-US" dirty="0" smtClean="0"/>
              <a:t>, </a:t>
            </a:r>
            <a:r>
              <a:rPr lang="en-US" dirty="0" err="1" smtClean="0"/>
              <a:t>WhyNot</a:t>
            </a:r>
            <a:r>
              <a:rPr lang="en-US" dirty="0" smtClean="0"/>
              <a:t>?, N. </a:t>
            </a:r>
            <a:r>
              <a:rPr lang="en-US" dirty="0" err="1" smtClean="0"/>
              <a:t>Dett</a:t>
            </a:r>
            <a:r>
              <a:rPr lang="en-US" dirty="0" smtClean="0"/>
              <a:t>, </a:t>
            </a:r>
            <a:r>
              <a:rPr lang="en-US" dirty="0" err="1" smtClean="0"/>
              <a:t>Obisidian</a:t>
            </a:r>
            <a:r>
              <a:rPr lang="en-US" dirty="0" smtClean="0"/>
              <a:t>, b-current, </a:t>
            </a:r>
            <a:r>
              <a:rPr lang="en-US" dirty="0" err="1" smtClean="0"/>
              <a:t>centre</a:t>
            </a:r>
            <a:r>
              <a:rPr lang="en-US" dirty="0" smtClean="0"/>
              <a:t> for indigenous theatre, </a:t>
            </a:r>
            <a:r>
              <a:rPr lang="en-US" dirty="0" err="1" smtClean="0"/>
              <a:t>menaka</a:t>
            </a:r>
            <a:r>
              <a:rPr lang="en-US" dirty="0" smtClean="0"/>
              <a:t> </a:t>
            </a:r>
            <a:r>
              <a:rPr lang="en-US" dirty="0" err="1" smtClean="0"/>
              <a:t>thakker</a:t>
            </a:r>
            <a:r>
              <a:rPr lang="en-US" dirty="0" smtClean="0"/>
              <a:t>, </a:t>
            </a:r>
            <a:r>
              <a:rPr lang="en-US" dirty="0" err="1" smtClean="0"/>
              <a:t>reelAsian</a:t>
            </a:r>
            <a:r>
              <a:rPr lang="en-US" dirty="0" smtClean="0"/>
              <a:t>, </a:t>
            </a:r>
            <a:r>
              <a:rPr lang="en-US" dirty="0" err="1" smtClean="0"/>
              <a:t>Diasporic</a:t>
            </a:r>
            <a:r>
              <a:rPr lang="en-US" dirty="0" smtClean="0"/>
              <a:t> Dialogues, </a:t>
            </a:r>
          </a:p>
          <a:p>
            <a:r>
              <a:rPr lang="en-US" dirty="0" smtClean="0"/>
              <a:t>CCI members and others, e.g., CAPACOA, </a:t>
            </a:r>
            <a:r>
              <a:rPr lang="en-US" dirty="0" err="1" smtClean="0"/>
              <a:t>MagNorth</a:t>
            </a:r>
            <a:r>
              <a:rPr lang="en-US" dirty="0" smtClean="0"/>
              <a:t>, UTSC</a:t>
            </a:r>
          </a:p>
          <a:p>
            <a:r>
              <a:rPr lang="en-US" dirty="0" smtClean="0"/>
              <a:t>Panel presentations and performances at workshops and Town Halls</a:t>
            </a:r>
          </a:p>
          <a:p>
            <a:r>
              <a:rPr lang="en-US" dirty="0" smtClean="0"/>
              <a:t>Direct discussions with presenters on pilot projects – community engagement, and, co-commissioning performances</a:t>
            </a:r>
          </a:p>
          <a:p>
            <a:r>
              <a:rPr lang="en-US" dirty="0" smtClean="0"/>
              <a:t>Future partnerships: CAPACOA</a:t>
            </a:r>
            <a:r>
              <a:rPr lang="en-US" dirty="0"/>
              <a:t>, CDF, CCI, Coalition of Performing Artists, Toronto NAN, CARFAC, MANO, IMAA, </a:t>
            </a:r>
            <a:r>
              <a:rPr lang="en-US" dirty="0" err="1"/>
              <a:t>CanDance</a:t>
            </a:r>
            <a:r>
              <a:rPr lang="en-US" dirty="0"/>
              <a:t>, Prologue, OAG, PACT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8068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SOHO.thmx</Template>
  <TotalTime>982</TotalTime>
  <Words>600</Words>
  <Application>Microsoft Macintosh PowerPoint</Application>
  <PresentationFormat>On-screen Show (4:3)</PresentationFormat>
  <Paragraphs>60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SOHO</vt:lpstr>
      <vt:lpstr>CPPAMO 2009-2011 and future directions</vt:lpstr>
      <vt:lpstr>Overview</vt:lpstr>
      <vt:lpstr>Past 2 years of work </vt:lpstr>
      <vt:lpstr>PowerPoint Presentation</vt:lpstr>
      <vt:lpstr>Results of the work </vt:lpstr>
      <vt:lpstr>Needs of Performers/Presenters</vt:lpstr>
      <vt:lpstr>Future directions </vt:lpstr>
      <vt:lpstr>        Involving Artists/Presenters and Future Partners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CPPAMO 2009-2011 and future directions</dc:title>
  <dc:creator>charles c smith</dc:creator>
  <cp:lastModifiedBy>charles c smith</cp:lastModifiedBy>
  <cp:revision>9</cp:revision>
  <cp:lastPrinted>2011-04-05T17:26:34Z</cp:lastPrinted>
  <dcterms:created xsi:type="dcterms:W3CDTF">2011-04-05T01:04:28Z</dcterms:created>
  <dcterms:modified xsi:type="dcterms:W3CDTF">2011-04-05T17:26:37Z</dcterms:modified>
</cp:coreProperties>
</file>